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6"/>
  </p:normalViewPr>
  <p:slideViewPr>
    <p:cSldViewPr snapToGrid="0">
      <p:cViewPr varScale="1">
        <p:scale>
          <a:sx n="114" d="100"/>
          <a:sy n="114" d="100"/>
        </p:scale>
        <p:origin x="9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FC9469-C3E7-2FBC-75E0-23D62AB97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5DFCA82-28CF-F336-B2FD-5EE66A183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A9852E-DE8A-8AE8-91AC-C8EB00CEA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0E39C-D239-3B48-972A-8B5011BEFB9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A0C966-4FD3-3A12-EFA7-A6B30E88C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D3D3B57-CD47-DDA1-0472-54838934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9911-2F73-1F45-8200-43D9423F1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1873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EC6D62-DABC-BF5B-F643-0E1D6ACBC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2241D9-BAF6-53CE-0B6A-1758CE5B52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0D419E-7AB6-7780-415B-8966A8134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0E39C-D239-3B48-972A-8B5011BEFB9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A4DFEA-B405-D009-330D-0876BFCC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001BFA-EF4F-DF1D-2661-D87B7F514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9911-2F73-1F45-8200-43D9423F1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287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65054A-F0BA-FEF9-4428-4023654DA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7DC60C6-89F3-120B-E250-484FF44BE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6704E95-78E4-901B-991F-1CCC7CE90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0E39C-D239-3B48-972A-8B5011BEFB9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27295C8-B08E-370B-ED8D-7D5CB39B9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F4BFE0-7390-9F65-678E-5F4789369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9911-2F73-1F45-8200-43D9423F1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5300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FE64F0-1D00-CE1E-4E50-DC2631E83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658AEA-2622-AB6E-9955-307507B856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5DAE3F-6C5A-7880-5CEA-314DD6EFE5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56B0B99-D36E-87EB-8BDF-B124F7048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0E39C-D239-3B48-972A-8B5011BEFB9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64E0D18-DEEF-8AEC-B3EB-41C93EF77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D259C22-C1ED-1181-6AD1-5D119077E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9911-2F73-1F45-8200-43D9423F1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1072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54473A-28C2-92FF-1999-634775798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875ED43-0F13-CBF1-E8ED-AAF5627A6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883CB22-F4EA-F173-CD3D-EEB1D18B9F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20DF64A-25F5-036B-96C2-68D3BC6051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BB6FCEE-7EA9-697B-578D-32DE6A29C2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E822692-2578-7128-0748-72ABB3C98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0E39C-D239-3B48-972A-8B5011BEFB9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3DF4B50-52BA-8B41-F87B-BDB465A81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47D425F-0D61-CADE-F47F-80B501544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9911-2F73-1F45-8200-43D9423F1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5592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254E64-2A4C-3D59-8C2C-4F62F5AD1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C9969F5-D2E6-E493-3F2B-8E6875F76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0E39C-D239-3B48-972A-8B5011BEFB9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3441F89-06CF-8FF3-0AEA-B0C72B6D7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EF4BBD1-1A50-3D88-7DE5-4FA092372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9911-2F73-1F45-8200-43D9423F1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7607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EB2BFEC-D6F9-965A-1C10-537DD49F1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0E39C-D239-3B48-972A-8B5011BEFB9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A777961-6ECA-C93D-B05D-AB4AE8B72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7799E8-E692-E6F1-E90A-C800C11BF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9911-2F73-1F45-8200-43D9423F1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3090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C8CA23-D6A6-D82D-8DF8-77E6629DD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20D581-7EF7-0E31-BB56-000AC7AF1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27868D-A4E1-6797-1F4D-A8BDB39D5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E302CAE-C1C8-CFBB-AC55-EF7892E17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0E39C-D239-3B48-972A-8B5011BEFB9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8B040AF-2322-F91C-62FE-265959E5B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427C877-9451-2094-86F8-63634294B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9911-2F73-1F45-8200-43D9423F1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6522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7CBE85-B635-233C-D2EF-9B1AB88D3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AB10354-9296-72CC-B4F3-E84865CDC35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347C66-3901-C729-4C9B-668A23A5EE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1BEC685-FCD6-1ABF-892E-C0514D967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0E39C-D239-3B48-972A-8B5011BEFB9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986C35-528D-1AAA-4F14-D386017A0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572480-6B7C-DD5A-5C78-5AA17CDD7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9911-2F73-1F45-8200-43D9423F1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5228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2974C0-FFF0-0963-111A-7B67E546B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84B0B7A-5484-D09B-8D8A-32F9DE068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5426E07-145D-7E8E-8F58-5E9FC8104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0E39C-D239-3B48-972A-8B5011BEFB9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87395F-6908-62C7-D01D-D1F523C24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FFFF71-3458-D5E8-4DAB-3ED4AB3CF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9911-2F73-1F45-8200-43D9423F1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7159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85A0663-DFFB-72AE-70CB-BFD4018401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4211320-F569-EBCE-43E5-DA09B420A0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F225D08-C571-4207-1F20-B56E18E36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0E39C-D239-3B48-972A-8B5011BEFB9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FE2C03-D0F2-F66F-DC2E-6C5842F92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2761CE-2127-D9B1-64C7-0AA45C388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59911-2F73-1F45-8200-43D9423F1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030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03B04B3-B113-198D-6755-FC55BFA5C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0373FC-3D1A-C0CE-1AA3-9EC8D8CC3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6A5113-44DB-764A-12F6-73F004D923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A0E39C-D239-3B48-972A-8B5011BEFB91}" type="datetimeFigureOut">
              <a:rPr lang="de-DE" smtClean="0"/>
              <a:t>21.09.26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E0A53F9-DB2A-5198-CBFF-9C7763EDF3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02A1C0-5ED2-52DE-427B-55E07DF27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759911-2F73-1F45-8200-43D9423F16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674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4F6D9F-A18B-7802-21C8-2E099EECD3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FE60785-57DE-22E9-F59E-91BBC7EE7B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4153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Fabrizio Membrino</dc:creator>
  <cp:lastModifiedBy>Fabrizio Membrino</cp:lastModifiedBy>
  <cp:revision>1</cp:revision>
  <dcterms:created xsi:type="dcterms:W3CDTF">2026-09-21T14:53:18Z</dcterms:created>
  <dcterms:modified xsi:type="dcterms:W3CDTF">2026-09-21T14:53:37Z</dcterms:modified>
</cp:coreProperties>
</file>